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11.jpg" ContentType="image/pn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1" r:id="rId1"/>
    <p:sldMasterId id="2147483693" r:id="rId2"/>
    <p:sldMasterId id="2147483705" r:id="rId3"/>
  </p:sldMasterIdLst>
  <p:notesMasterIdLst>
    <p:notesMasterId r:id="rId34"/>
  </p:notesMasterIdLst>
  <p:sldIdLst>
    <p:sldId id="256" r:id="rId4"/>
    <p:sldId id="257" r:id="rId5"/>
    <p:sldId id="279" r:id="rId6"/>
    <p:sldId id="282" r:id="rId7"/>
    <p:sldId id="285" r:id="rId8"/>
    <p:sldId id="284" r:id="rId9"/>
    <p:sldId id="268" r:id="rId10"/>
    <p:sldId id="269" r:id="rId11"/>
    <p:sldId id="280" r:id="rId12"/>
    <p:sldId id="281" r:id="rId13"/>
    <p:sldId id="272" r:id="rId14"/>
    <p:sldId id="277" r:id="rId15"/>
    <p:sldId id="262" r:id="rId16"/>
    <p:sldId id="263" r:id="rId17"/>
    <p:sldId id="264" r:id="rId18"/>
    <p:sldId id="265" r:id="rId19"/>
    <p:sldId id="267" r:id="rId20"/>
    <p:sldId id="266" r:id="rId21"/>
    <p:sldId id="258" r:id="rId22"/>
    <p:sldId id="259" r:id="rId23"/>
    <p:sldId id="260" r:id="rId24"/>
    <p:sldId id="261" r:id="rId25"/>
    <p:sldId id="271" r:id="rId26"/>
    <p:sldId id="278" r:id="rId27"/>
    <p:sldId id="286" r:id="rId28"/>
    <p:sldId id="287" r:id="rId29"/>
    <p:sldId id="288" r:id="rId30"/>
    <p:sldId id="290" r:id="rId31"/>
    <p:sldId id="289" r:id="rId32"/>
    <p:sldId id="291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3EF05-B1A4-4612-BE5F-6D37250A7346}" type="datetimeFigureOut">
              <a:rPr lang="pt-BR" smtClean="0"/>
              <a:t>30/05/2018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FADCB5-1BCD-4C8E-8824-8AE1040C54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5234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ADCB5-1BCD-4C8E-8824-8AE1040C549E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6017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ADCB5-1BCD-4C8E-8824-8AE1040C549E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6823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ADCB5-1BCD-4C8E-8824-8AE1040C549E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2161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ADCB5-1BCD-4C8E-8824-8AE1040C549E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7359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ADCB5-1BCD-4C8E-8824-8AE1040C549E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5709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ADCB5-1BCD-4C8E-8824-8AE1040C549E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5535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ADCB5-1BCD-4C8E-8824-8AE1040C549E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7566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ADCB5-1BCD-4C8E-8824-8AE1040C549E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447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ADCB5-1BCD-4C8E-8824-8AE1040C549E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943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ADCB5-1BCD-4C8E-8824-8AE1040C549E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9723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ADCB5-1BCD-4C8E-8824-8AE1040C549E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9637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6250B-C36D-4BAC-B5E0-F9EB09BF1B92}" type="datetime1">
              <a:rPr lang="en-US" smtClean="0"/>
              <a:t>5/30/2018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278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4A09-3DDE-4F93-AC39-F733A3040F60}" type="datetime1">
              <a:rPr lang="en-US" smtClean="0"/>
              <a:t>5/30/2018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787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B04E-C8CA-434F-B997-1DD593509823}" type="datetime1">
              <a:rPr lang="en-US" smtClean="0"/>
              <a:t>5/30/2018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186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0A04A-0558-40B6-BED5-F5C29BEDB14A}" type="datetime1">
              <a:rPr lang="en-US" smtClean="0"/>
              <a:t>5/30/2018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86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E55D6-5CE1-42D0-A479-776F605775C4}" type="datetime1">
              <a:rPr lang="en-US" smtClean="0"/>
              <a:t>5/30/2018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8318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397CA-33C7-4A80-B459-37021073F55A}" type="datetime1">
              <a:rPr lang="en-US" smtClean="0"/>
              <a:t>5/30/2018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937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BE46-09DC-4601-8ED0-11BA500F0508}" type="datetime1">
              <a:rPr lang="en-US" smtClean="0"/>
              <a:t>5/30/2018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46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C5949-1F93-4474-A078-DA4D4B169231}" type="datetime1">
              <a:rPr lang="en-US" smtClean="0"/>
              <a:t>5/30/2018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7720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F46DB-D982-4617-B1F7-7DF4DE12AAFC}" type="datetime1">
              <a:rPr lang="en-US" smtClean="0"/>
              <a:t>5/30/2018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3553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F0EAB-8CAE-4058-9331-0592748B505C}" type="datetime1">
              <a:rPr lang="en-US" smtClean="0"/>
              <a:t>5/30/2018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2360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F1B7F-783E-448D-BB5F-55F537A837E2}" type="datetime1">
              <a:rPr lang="en-US" smtClean="0"/>
              <a:t>5/30/2018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970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2A0B-D26C-4B3D-95A4-854EAD610936}" type="datetime1">
              <a:rPr lang="en-US" smtClean="0"/>
              <a:t>5/30/2018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7463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FBC8-3649-4B7A-A558-2408F5DFD4BA}" type="datetime1">
              <a:rPr lang="en-US" smtClean="0"/>
              <a:t>5/30/2018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5214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437C9-4A7A-4390-86A1-6378C60C357C}" type="datetime1">
              <a:rPr lang="en-US" smtClean="0"/>
              <a:t>5/30/2018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4784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64BD-0A2E-4F0A-8A52-1476A3B502AB}" type="datetime1">
              <a:rPr lang="en-US" smtClean="0"/>
              <a:t>5/30/2018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0021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E3E1-85C2-4CE3-8A9F-660340EF087A}" type="datetime1">
              <a:rPr lang="en-US" smtClean="0"/>
              <a:t>5/30/2018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6600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7A765-1308-4871-BBE9-13D6929BD136}" type="datetime1">
              <a:rPr lang="en-US" smtClean="0"/>
              <a:t>5/30/2018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6603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3CACA-1F5C-4578-AD6D-E97ABE296DAC}" type="datetime1">
              <a:rPr lang="en-US" smtClean="0"/>
              <a:t>5/30/2018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1345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FB56-30C4-4C36-996F-73677CA890AB}" type="datetime1">
              <a:rPr lang="en-US" smtClean="0"/>
              <a:t>5/30/2018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9735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ABDCB-DBF0-43A3-836B-96D3F44E466A}" type="datetime1">
              <a:rPr lang="en-US" smtClean="0"/>
              <a:t>5/30/2018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6436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BFF28-8FBE-4150-9F68-861E4A33B7C6}" type="datetime1">
              <a:rPr lang="en-US" smtClean="0"/>
              <a:t>5/30/2018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459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7856-F34F-4CD3-8AB0-157C490AB211}" type="datetime1">
              <a:rPr lang="en-US" smtClean="0"/>
              <a:t>5/30/2018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25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C8042-72F3-4FBD-961D-40E293875FF4}" type="datetime1">
              <a:rPr lang="en-US" smtClean="0"/>
              <a:t>5/30/2018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3872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23AAA-607D-40B6-B803-06DB3AFB6AEE}" type="datetime1">
              <a:rPr lang="en-US" smtClean="0"/>
              <a:t>5/30/2018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7663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E91DA-9A41-4C40-8722-7E2C5490964C}" type="datetime1">
              <a:rPr lang="en-US" smtClean="0"/>
              <a:t>5/30/2018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3876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0E8EA-479D-4499-A575-B3365DF944EA}" type="datetime1">
              <a:rPr lang="en-US" smtClean="0"/>
              <a:t>5/30/2018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6994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1F226-60DD-4664-A0D0-D2FC4AF959D7}" type="datetime1">
              <a:rPr lang="en-US" smtClean="0"/>
              <a:t>5/30/2018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13478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9B07F-7E2B-4046-9A40-97E8D15DB5C2}" type="datetime1">
              <a:rPr lang="en-US" smtClean="0"/>
              <a:t>5/30/2018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4734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BB364-E14A-48A7-AA43-EC1E894A92EF}" type="datetime1">
              <a:rPr lang="en-US" smtClean="0"/>
              <a:t>5/30/2018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281606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BF67D-1037-4D8D-9828-E15FBB79DDFB}" type="datetime1">
              <a:rPr lang="en-US" smtClean="0"/>
              <a:t>5/30/2018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93257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32DC8-7977-44A7-8D12-D49390B1B898}" type="datetime1">
              <a:rPr lang="en-US" smtClean="0"/>
              <a:t>5/30/2018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6193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7C8C-E225-4125-AB1A-F9116945E217}" type="datetime1">
              <a:rPr lang="en-US" smtClean="0"/>
              <a:t>5/30/2018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6197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2 columns with intro 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3296500" y="0"/>
            <a:ext cx="150800" cy="68580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3447300" y="0"/>
            <a:ext cx="8744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312600" y="767333"/>
            <a:ext cx="2728400" cy="5308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4120833" y="767333"/>
            <a:ext cx="7461600" cy="1610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2133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2133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2133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2133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2133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2133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2133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2133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2133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11409044" y="6333133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‹nº›</a:t>
            </a:fld>
            <a:endParaRPr lang="en"/>
          </a:p>
        </p:txBody>
      </p:sp>
      <p:sp>
        <p:nvSpPr>
          <p:cNvPr id="51" name="Shape 51"/>
          <p:cNvSpPr txBox="1">
            <a:spLocks noGrp="1"/>
          </p:cNvSpPr>
          <p:nvPr>
            <p:ph type="body" idx="2"/>
          </p:nvPr>
        </p:nvSpPr>
        <p:spPr>
          <a:xfrm>
            <a:off x="4120833" y="2672433"/>
            <a:ext cx="3636000" cy="3402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67"/>
            </a:lvl1pPr>
            <a:lvl2pPr lvl="1" rtl="0">
              <a:spcBef>
                <a:spcPts val="0"/>
              </a:spcBef>
              <a:buSzPct val="100000"/>
              <a:defRPr sz="1467"/>
            </a:lvl2pPr>
            <a:lvl3pPr lvl="2" rtl="0">
              <a:spcBef>
                <a:spcPts val="0"/>
              </a:spcBef>
              <a:buSzPct val="100000"/>
              <a:defRPr sz="1467"/>
            </a:lvl3pPr>
            <a:lvl4pPr lvl="3" rtl="0">
              <a:spcBef>
                <a:spcPts val="0"/>
              </a:spcBef>
              <a:buSzPct val="100000"/>
              <a:defRPr sz="1467"/>
            </a:lvl4pPr>
            <a:lvl5pPr lvl="4" rtl="0">
              <a:spcBef>
                <a:spcPts val="0"/>
              </a:spcBef>
              <a:buSzPct val="100000"/>
              <a:defRPr sz="1467"/>
            </a:lvl5pPr>
            <a:lvl6pPr lvl="5" rtl="0">
              <a:spcBef>
                <a:spcPts val="0"/>
              </a:spcBef>
              <a:buSzPct val="100000"/>
              <a:defRPr sz="1467"/>
            </a:lvl6pPr>
            <a:lvl7pPr lvl="6" rtl="0">
              <a:spcBef>
                <a:spcPts val="0"/>
              </a:spcBef>
              <a:buSzPct val="100000"/>
              <a:defRPr sz="1467"/>
            </a:lvl7pPr>
            <a:lvl8pPr lvl="7" rtl="0">
              <a:spcBef>
                <a:spcPts val="0"/>
              </a:spcBef>
              <a:buSzPct val="100000"/>
              <a:defRPr sz="1467"/>
            </a:lvl8pPr>
            <a:lvl9pPr lvl="8" rtl="0">
              <a:spcBef>
                <a:spcPts val="0"/>
              </a:spcBef>
              <a:buSzPct val="100000"/>
              <a:defRPr sz="1467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3"/>
          </p:nvPr>
        </p:nvSpPr>
        <p:spPr>
          <a:xfrm>
            <a:off x="7946325" y="2672433"/>
            <a:ext cx="3636000" cy="3402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67"/>
            </a:lvl1pPr>
            <a:lvl2pPr lvl="1" rtl="0">
              <a:spcBef>
                <a:spcPts val="0"/>
              </a:spcBef>
              <a:buSzPct val="100000"/>
              <a:defRPr sz="1467"/>
            </a:lvl2pPr>
            <a:lvl3pPr lvl="2" rtl="0">
              <a:spcBef>
                <a:spcPts val="0"/>
              </a:spcBef>
              <a:buSzPct val="100000"/>
              <a:defRPr sz="1467"/>
            </a:lvl3pPr>
            <a:lvl4pPr lvl="3" rtl="0">
              <a:spcBef>
                <a:spcPts val="0"/>
              </a:spcBef>
              <a:buSzPct val="100000"/>
              <a:defRPr sz="1467"/>
            </a:lvl4pPr>
            <a:lvl5pPr lvl="4" rtl="0">
              <a:spcBef>
                <a:spcPts val="0"/>
              </a:spcBef>
              <a:buSzPct val="100000"/>
              <a:defRPr sz="1467"/>
            </a:lvl5pPr>
            <a:lvl6pPr lvl="5" rtl="0">
              <a:spcBef>
                <a:spcPts val="0"/>
              </a:spcBef>
              <a:buSzPct val="100000"/>
              <a:defRPr sz="1467"/>
            </a:lvl6pPr>
            <a:lvl7pPr lvl="6" rtl="0">
              <a:spcBef>
                <a:spcPts val="0"/>
              </a:spcBef>
              <a:buSzPct val="100000"/>
              <a:defRPr sz="1467"/>
            </a:lvl7pPr>
            <a:lvl8pPr lvl="7" rtl="0">
              <a:spcBef>
                <a:spcPts val="0"/>
              </a:spcBef>
              <a:buSzPct val="100000"/>
              <a:defRPr sz="1467"/>
            </a:lvl8pPr>
            <a:lvl9pPr lvl="8" rtl="0">
              <a:spcBef>
                <a:spcPts val="0"/>
              </a:spcBef>
              <a:buSzPct val="100000"/>
              <a:defRPr sz="14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6240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9632F-7DE4-4388-8391-57643CA40D43}" type="datetime1">
              <a:rPr lang="en-US" smtClean="0"/>
              <a:t>5/30/2018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36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-917" y="0"/>
            <a:ext cx="6100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25233" y="3183000"/>
            <a:ext cx="4848800" cy="3012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F67031"/>
              </a:buClr>
              <a:buSzPct val="100000"/>
              <a:defRPr sz="4000" b="1">
                <a:solidFill>
                  <a:srgbClr val="F67031"/>
                </a:solidFill>
              </a:defRPr>
            </a:lvl1pPr>
            <a:lvl2pPr lvl="1">
              <a:spcBef>
                <a:spcPts val="0"/>
              </a:spcBef>
              <a:buClr>
                <a:srgbClr val="F67031"/>
              </a:buClr>
              <a:buSzPct val="100000"/>
              <a:defRPr sz="4000" b="1">
                <a:solidFill>
                  <a:srgbClr val="F67031"/>
                </a:solidFill>
              </a:defRPr>
            </a:lvl2pPr>
            <a:lvl3pPr lvl="2">
              <a:spcBef>
                <a:spcPts val="0"/>
              </a:spcBef>
              <a:buClr>
                <a:srgbClr val="F67031"/>
              </a:buClr>
              <a:buSzPct val="100000"/>
              <a:defRPr sz="4000" b="1">
                <a:solidFill>
                  <a:srgbClr val="F67031"/>
                </a:solidFill>
              </a:defRPr>
            </a:lvl3pPr>
            <a:lvl4pPr lvl="3">
              <a:spcBef>
                <a:spcPts val="0"/>
              </a:spcBef>
              <a:buClr>
                <a:srgbClr val="F67031"/>
              </a:buClr>
              <a:buSzPct val="100000"/>
              <a:defRPr sz="4000" b="1">
                <a:solidFill>
                  <a:srgbClr val="F67031"/>
                </a:solidFill>
              </a:defRPr>
            </a:lvl4pPr>
            <a:lvl5pPr lvl="4">
              <a:spcBef>
                <a:spcPts val="0"/>
              </a:spcBef>
              <a:buClr>
                <a:srgbClr val="F67031"/>
              </a:buClr>
              <a:buSzPct val="100000"/>
              <a:defRPr sz="4000" b="1">
                <a:solidFill>
                  <a:srgbClr val="F67031"/>
                </a:solidFill>
              </a:defRPr>
            </a:lvl5pPr>
            <a:lvl6pPr lvl="5">
              <a:spcBef>
                <a:spcPts val="0"/>
              </a:spcBef>
              <a:buClr>
                <a:srgbClr val="F67031"/>
              </a:buClr>
              <a:buSzPct val="100000"/>
              <a:defRPr sz="4000" b="1">
                <a:solidFill>
                  <a:srgbClr val="F67031"/>
                </a:solidFill>
              </a:defRPr>
            </a:lvl6pPr>
            <a:lvl7pPr lvl="6">
              <a:spcBef>
                <a:spcPts val="0"/>
              </a:spcBef>
              <a:buClr>
                <a:srgbClr val="F67031"/>
              </a:buClr>
              <a:buSzPct val="100000"/>
              <a:defRPr sz="4000" b="1">
                <a:solidFill>
                  <a:srgbClr val="F67031"/>
                </a:solidFill>
              </a:defRPr>
            </a:lvl7pPr>
            <a:lvl8pPr lvl="7">
              <a:spcBef>
                <a:spcPts val="0"/>
              </a:spcBef>
              <a:buClr>
                <a:srgbClr val="F67031"/>
              </a:buClr>
              <a:buSzPct val="100000"/>
              <a:defRPr sz="4000" b="1">
                <a:solidFill>
                  <a:srgbClr val="F67031"/>
                </a:solidFill>
              </a:defRPr>
            </a:lvl8pPr>
            <a:lvl9pPr lvl="8">
              <a:spcBef>
                <a:spcPts val="0"/>
              </a:spcBef>
              <a:buClr>
                <a:srgbClr val="F67031"/>
              </a:buClr>
              <a:buSzPct val="100000"/>
              <a:defRPr sz="4000" b="1"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/>
          <p:nvPr/>
        </p:nvSpPr>
        <p:spPr>
          <a:xfrm>
            <a:off x="6099867" y="-200"/>
            <a:ext cx="247200" cy="6858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40168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with intro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 flipH="1">
            <a:off x="3296500" y="0"/>
            <a:ext cx="150800" cy="68580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Shape 40"/>
          <p:cNvSpPr/>
          <p:nvPr/>
        </p:nvSpPr>
        <p:spPr>
          <a:xfrm>
            <a:off x="3447300" y="0"/>
            <a:ext cx="8744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312600" y="767333"/>
            <a:ext cx="2728400" cy="5308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120833" y="767333"/>
            <a:ext cx="7461600" cy="1610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2133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2133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2133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2133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2133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2133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2133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2133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2133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11409044" y="6333133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‹nº›</a:t>
            </a:fld>
            <a:endParaRPr lang="en"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4120833" y="2672416"/>
            <a:ext cx="7461600" cy="3402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0118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B2BC9-2EC0-4A0C-BB6C-72E4FC744892}" type="datetime1">
              <a:rPr lang="en-US" smtClean="0"/>
              <a:t>5/30/2018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775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141E2-4786-4792-8467-8A3ED965EA4F}" type="datetime1">
              <a:rPr lang="en-US" smtClean="0"/>
              <a:t>5/30/2018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293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5F83F-21E4-46E9-82EA-73E6E28B2CD1}" type="datetime1">
              <a:rPr lang="en-US" smtClean="0"/>
              <a:t>5/30/2018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969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3D3E4-2C79-46CA-844B-2FDF216833EA}" type="datetime1">
              <a:rPr lang="en-US" smtClean="0"/>
              <a:t>5/30/2018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511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8F66D-7F83-4782-AE48-FDCEFE05D2DE}" type="datetime1">
              <a:rPr lang="en-US" smtClean="0"/>
              <a:t>5/30/2018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624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88D04FE-41CD-4ADB-B42A-BCE9359BA336}" type="datetime1">
              <a:rPr lang="en-US" smtClean="0"/>
              <a:t>5/30/2018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198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B6DCBA7-2B65-40CB-9EC3-5C6F9AC4898F}" type="datetime1">
              <a:rPr lang="en-US" smtClean="0"/>
              <a:t>5/30/2018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274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A978B-D5B9-47CD-A98E-D516319B187F}" type="datetime1">
              <a:rPr lang="en-US" smtClean="0"/>
              <a:t>5/30/2018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223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07067" y="2861734"/>
            <a:ext cx="7766936" cy="1646302"/>
          </a:xfrm>
        </p:spPr>
        <p:txBody>
          <a:bodyPr/>
          <a:lstStyle/>
          <a:p>
            <a:pPr algn="ctr"/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TELEFONIA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pt-BR" dirty="0" smtClean="0"/>
          </a:p>
          <a:p>
            <a:pPr algn="ctr"/>
            <a:r>
              <a:rPr lang="pt-BR" dirty="0" smtClean="0"/>
              <a:t>Versão 1.0</a:t>
            </a:r>
            <a:endParaRPr lang="pt-BR" dirty="0"/>
          </a:p>
        </p:txBody>
      </p:sp>
      <p:pic>
        <p:nvPicPr>
          <p:cNvPr id="1026" name="Picture 2" descr="http://life.com.br/images/life/logolif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935" y="1573046"/>
            <a:ext cx="5835200" cy="1838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33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90" y="197426"/>
            <a:ext cx="8806411" cy="1732973"/>
          </a:xfrm>
        </p:spPr>
        <p:txBody>
          <a:bodyPr>
            <a:normAutofit fontScale="90000"/>
          </a:bodyPr>
          <a:lstStyle/>
          <a:p>
            <a:r>
              <a:rPr lang="pt-BR" sz="4000" dirty="0" smtClean="0"/>
              <a:t>PABX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XIP 270</a:t>
            </a:r>
            <a:endParaRPr lang="pt-BR" dirty="0"/>
          </a:p>
        </p:txBody>
      </p:sp>
      <p:pic>
        <p:nvPicPr>
          <p:cNvPr id="13" name="Espaço Reservado para Conteúdo 1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21" b="28532"/>
          <a:stretch/>
        </p:blipFill>
        <p:spPr>
          <a:xfrm>
            <a:off x="827248" y="2197100"/>
            <a:ext cx="8296840" cy="1815922"/>
          </a:xfr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162" y="4549578"/>
            <a:ext cx="3182091" cy="1284793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582" y="3746322"/>
            <a:ext cx="2588653" cy="2891307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1526807" y="2667000"/>
            <a:ext cx="1041400" cy="26670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6089708" y="2641600"/>
            <a:ext cx="558800" cy="266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5473700" y="5422900"/>
            <a:ext cx="520700" cy="111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427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FLUXOGRAMA</a:t>
            </a:r>
            <a:endParaRPr lang="pt-BR" dirty="0"/>
          </a:p>
        </p:txBody>
      </p:sp>
      <p:pic>
        <p:nvPicPr>
          <p:cNvPr id="8" name="Espaço Reservado para Conteúdo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372" y="1812859"/>
            <a:ext cx="7186411" cy="4343243"/>
          </a:xfrm>
        </p:spPr>
      </p:pic>
    </p:spTree>
    <p:extLst>
      <p:ext uri="{BB962C8B-B14F-4D97-AF65-F5344CB8AC3E}">
        <p14:creationId xmlns:p14="http://schemas.microsoft.com/office/powerpoint/2010/main" val="12038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Rede de telefonia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665" y="1930400"/>
            <a:ext cx="5422005" cy="4523547"/>
          </a:xfrm>
        </p:spPr>
      </p:pic>
    </p:spTree>
    <p:extLst>
      <p:ext uri="{BB962C8B-B14F-4D97-AF65-F5344CB8AC3E}">
        <p14:creationId xmlns:p14="http://schemas.microsoft.com/office/powerpoint/2010/main" val="247170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Cabo 1 par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00" y="2160588"/>
            <a:ext cx="3881437" cy="3881437"/>
          </a:xfrm>
        </p:spPr>
      </p:pic>
    </p:spTree>
    <p:extLst>
      <p:ext uri="{BB962C8B-B14F-4D97-AF65-F5344CB8AC3E}">
        <p14:creationId xmlns:p14="http://schemas.microsoft.com/office/powerpoint/2010/main" val="269338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Cabo 2 pares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00" y="2160588"/>
            <a:ext cx="3881437" cy="3881437"/>
          </a:xfrm>
        </p:spPr>
      </p:pic>
    </p:spTree>
    <p:extLst>
      <p:ext uri="{BB962C8B-B14F-4D97-AF65-F5344CB8AC3E}">
        <p14:creationId xmlns:p14="http://schemas.microsoft.com/office/powerpoint/2010/main" val="283118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Cabo 3 pares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138" y="2147710"/>
            <a:ext cx="4539060" cy="3881437"/>
          </a:xfrm>
        </p:spPr>
      </p:pic>
    </p:spTree>
    <p:extLst>
      <p:ext uri="{BB962C8B-B14F-4D97-AF65-F5344CB8AC3E}">
        <p14:creationId xmlns:p14="http://schemas.microsoft.com/office/powerpoint/2010/main" val="263641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Cabo 10 pares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00" y="2160588"/>
            <a:ext cx="3881437" cy="3881437"/>
          </a:xfrm>
        </p:spPr>
      </p:pic>
    </p:spTree>
    <p:extLst>
      <p:ext uri="{BB962C8B-B14F-4D97-AF65-F5344CB8AC3E}">
        <p14:creationId xmlns:p14="http://schemas.microsoft.com/office/powerpoint/2010/main" val="191034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Cabo 25 pares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946" y="2160588"/>
            <a:ext cx="2168146" cy="4523547"/>
          </a:xfrm>
        </p:spPr>
      </p:pic>
      <p:sp>
        <p:nvSpPr>
          <p:cNvPr id="6" name="CaixaDeTexto 5"/>
          <p:cNvSpPr txBox="1"/>
          <p:nvPr/>
        </p:nvSpPr>
        <p:spPr>
          <a:xfrm>
            <a:off x="4016911" y="1561068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App</a:t>
            </a:r>
            <a:r>
              <a:rPr lang="pt-BR" dirty="0" smtClean="0"/>
              <a:t> </a:t>
            </a:r>
            <a:r>
              <a:rPr lang="pt-BR" dirty="0" err="1" smtClean="0"/>
              <a:t>Electrodroid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135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Cabo 50 pares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163" y="1223494"/>
            <a:ext cx="5383369" cy="5486400"/>
          </a:xfrm>
        </p:spPr>
      </p:pic>
    </p:spTree>
    <p:extLst>
      <p:ext uri="{BB962C8B-B14F-4D97-AF65-F5344CB8AC3E}">
        <p14:creationId xmlns:p14="http://schemas.microsoft.com/office/powerpoint/2010/main" val="372990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Bloco </a:t>
            </a:r>
            <a:r>
              <a:rPr lang="pt-BR" dirty="0" err="1" smtClean="0"/>
              <a:t>Bli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023" y="2047740"/>
            <a:ext cx="3881437" cy="3881437"/>
          </a:xfr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39332" y="2916486"/>
            <a:ext cx="4323919" cy="214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1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life.com.br/images/life/logolif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700" y="6378955"/>
            <a:ext cx="1117600" cy="35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406400" y="1371600"/>
            <a:ext cx="103759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INTRODUÇÃO</a:t>
            </a:r>
          </a:p>
          <a:p>
            <a:pPr marL="342900" indent="-342900">
              <a:buFont typeface="+mj-lt"/>
              <a:buAutoNum type="arabicPeriod"/>
            </a:pPr>
            <a:endParaRPr lang="pt-BR" sz="3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FXS</a:t>
            </a:r>
          </a:p>
          <a:p>
            <a:pPr marL="342900" indent="-342900">
              <a:buFont typeface="+mj-lt"/>
              <a:buAutoNum type="arabicPeriod"/>
            </a:pPr>
            <a:endParaRPr lang="pt-BR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ACESSO DIGITAL</a:t>
            </a:r>
          </a:p>
          <a:p>
            <a:pPr marL="342900" indent="-342900">
              <a:buFont typeface="+mj-lt"/>
              <a:buAutoNum type="arabicPeriod"/>
            </a:pPr>
            <a:endParaRPr lang="pt-BR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PABX</a:t>
            </a:r>
          </a:p>
          <a:p>
            <a:pPr marL="342900" indent="-342900">
              <a:buFont typeface="+mj-lt"/>
              <a:buAutoNum type="arabicPeriod"/>
            </a:pPr>
            <a:endParaRPr lang="pt-BR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PABX VIRTUAL</a:t>
            </a:r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06400" y="317500"/>
            <a:ext cx="8596668" cy="1320800"/>
          </a:xfrm>
        </p:spPr>
        <p:txBody>
          <a:bodyPr/>
          <a:lstStyle/>
          <a:p>
            <a:r>
              <a:rPr lang="pt-BR" dirty="0" smtClean="0"/>
              <a:t>AGENDA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8213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 smtClean="0"/>
              <a:t>Bli</a:t>
            </a:r>
            <a:r>
              <a:rPr lang="pt-BR" dirty="0" smtClean="0"/>
              <a:t> distribuído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918" y="2558730"/>
            <a:ext cx="5143500" cy="308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5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Bloco </a:t>
            </a:r>
            <a:r>
              <a:rPr lang="pt-BR" dirty="0" err="1" smtClean="0"/>
              <a:t>Krone</a:t>
            </a:r>
            <a:endParaRPr lang="pt-BR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205" y="1930400"/>
            <a:ext cx="5876925" cy="1895475"/>
          </a:xfr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31" y="4048751"/>
            <a:ext cx="6858000" cy="219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10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 smtClean="0"/>
              <a:t>Krone</a:t>
            </a:r>
            <a:r>
              <a:rPr lang="pt-BR" dirty="0" smtClean="0"/>
              <a:t> distribuído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648" y="1930400"/>
            <a:ext cx="6478073" cy="4702220"/>
          </a:xfrm>
        </p:spPr>
      </p:pic>
    </p:spTree>
    <p:extLst>
      <p:ext uri="{BB962C8B-B14F-4D97-AF65-F5344CB8AC3E}">
        <p14:creationId xmlns:p14="http://schemas.microsoft.com/office/powerpoint/2010/main" val="310843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 smtClean="0"/>
              <a:t>Voice</a:t>
            </a:r>
            <a:r>
              <a:rPr lang="pt-BR" dirty="0" smtClean="0"/>
              <a:t> </a:t>
            </a:r>
            <a:r>
              <a:rPr lang="pt-BR" dirty="0" err="1" smtClean="0"/>
              <a:t>panel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423500"/>
            <a:ext cx="7158506" cy="313184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1231900"/>
            <a:ext cx="6443312" cy="279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4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Antes e Depois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97" y="1725152"/>
            <a:ext cx="3460838" cy="4881093"/>
          </a:xfr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740" y="1725153"/>
            <a:ext cx="5143500" cy="488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70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life.com.br/images/life/logolif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700" y="6378955"/>
            <a:ext cx="1117600" cy="35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406400" y="1371600"/>
            <a:ext cx="103759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CENTREX</a:t>
            </a:r>
          </a:p>
          <a:p>
            <a:pPr marL="342900" indent="-342900">
              <a:buFont typeface="+mj-lt"/>
              <a:buAutoNum type="arabicPeriod"/>
            </a:pPr>
            <a:endParaRPr lang="pt-BR" sz="3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CENÁRIOS/POSSIBILIDADES</a:t>
            </a:r>
          </a:p>
          <a:p>
            <a:pPr marL="342900" indent="-342900">
              <a:buFont typeface="+mj-lt"/>
              <a:buAutoNum type="arabicPeriod"/>
            </a:pPr>
            <a:endParaRPr lang="pt-BR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SIGA-ME</a:t>
            </a:r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06400" y="317500"/>
            <a:ext cx="8596668" cy="1320800"/>
          </a:xfrm>
        </p:spPr>
        <p:txBody>
          <a:bodyPr/>
          <a:lstStyle/>
          <a:p>
            <a:r>
              <a:rPr lang="pt-BR" dirty="0" smtClean="0"/>
              <a:t>PABX VIRTUAL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2158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life.com.br/images/life/logolif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700" y="6378955"/>
            <a:ext cx="1117600" cy="35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06400" y="317500"/>
            <a:ext cx="8596668" cy="1320800"/>
          </a:xfrm>
        </p:spPr>
        <p:txBody>
          <a:bodyPr/>
          <a:lstStyle/>
          <a:p>
            <a:r>
              <a:rPr lang="pt-BR" dirty="0" smtClean="0"/>
              <a:t>PABX VIRTUAL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21474"/>
            <a:ext cx="12193977" cy="416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66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life.com.br/images/life/logolif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700" y="6378955"/>
            <a:ext cx="1117600" cy="35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06400" y="317500"/>
            <a:ext cx="8596668" cy="1320800"/>
          </a:xfrm>
        </p:spPr>
        <p:txBody>
          <a:bodyPr/>
          <a:lstStyle/>
          <a:p>
            <a:r>
              <a:rPr lang="pt-BR" dirty="0" smtClean="0"/>
              <a:t>PABX VIRTUAL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3460"/>
            <a:ext cx="12192000" cy="418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65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" t="683" r="573" b="1375"/>
          <a:stretch/>
        </p:blipFill>
        <p:spPr>
          <a:xfrm>
            <a:off x="866446" y="1225549"/>
            <a:ext cx="9852354" cy="5455805"/>
          </a:xfrm>
          <a:prstGeom prst="rect">
            <a:avLst/>
          </a:prstGeom>
        </p:spPr>
      </p:pic>
      <p:pic>
        <p:nvPicPr>
          <p:cNvPr id="9" name="Picture 2" descr="http://life.com.br/images/life/logolif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700" y="6378955"/>
            <a:ext cx="1117600" cy="35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06400" y="317500"/>
            <a:ext cx="8596668" cy="1320800"/>
          </a:xfrm>
        </p:spPr>
        <p:txBody>
          <a:bodyPr/>
          <a:lstStyle/>
          <a:p>
            <a:r>
              <a:rPr lang="pt-BR" dirty="0" smtClean="0"/>
              <a:t>PABX VIRTUAL CENTREX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2283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life.com.br/images/life/logolif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700" y="6378955"/>
            <a:ext cx="1117600" cy="35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06400" y="317500"/>
            <a:ext cx="8596668" cy="1320800"/>
          </a:xfrm>
        </p:spPr>
        <p:txBody>
          <a:bodyPr/>
          <a:lstStyle/>
          <a:p>
            <a:r>
              <a:rPr lang="pt-BR" dirty="0" smtClean="0"/>
              <a:t>VSC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136" r="651" b="584"/>
          <a:stretch/>
        </p:blipFill>
        <p:spPr>
          <a:xfrm>
            <a:off x="862445" y="1250950"/>
            <a:ext cx="9869055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7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life.com.br/images/life/logolif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700" y="6378955"/>
            <a:ext cx="1117600" cy="35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406400" y="1371600"/>
            <a:ext cx="103759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 QUE É PABX?(</a:t>
            </a: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Private </a:t>
            </a:r>
            <a:r>
              <a:rPr lang="pt-BR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Automatic</a:t>
            </a: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Branch</a:t>
            </a: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Exchange)Troca </a:t>
            </a: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automática de ramais </a:t>
            </a:r>
            <a:r>
              <a:rPr lang="pt-BR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privados</a:t>
            </a:r>
          </a:p>
          <a:p>
            <a:pPr marL="514350" indent="-514350">
              <a:buFont typeface="+mj-lt"/>
              <a:buAutoNum type="arabicPeriod"/>
            </a:pPr>
            <a:endParaRPr lang="pt-BR" sz="3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pt-BR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QUAL </a:t>
            </a: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FUNÇÃO DO </a:t>
            </a:r>
            <a:r>
              <a:rPr lang="pt-BR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PABX</a:t>
            </a:r>
          </a:p>
          <a:p>
            <a:pPr marL="514350" indent="-514350">
              <a:buFont typeface="+mj-lt"/>
              <a:buAutoNum type="arabicPeriod"/>
            </a:pPr>
            <a:endParaRPr lang="pt-BR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06400" y="317500"/>
            <a:ext cx="8596668" cy="1320800"/>
          </a:xfrm>
        </p:spPr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761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life.com.br/images/life/logolif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700" y="6378955"/>
            <a:ext cx="1117600" cy="35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06400" y="317500"/>
            <a:ext cx="8596668" cy="1320800"/>
          </a:xfrm>
        </p:spPr>
        <p:txBody>
          <a:bodyPr/>
          <a:lstStyle/>
          <a:p>
            <a:r>
              <a:rPr lang="pt-BR" dirty="0" smtClean="0"/>
              <a:t>VSC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/>
          <a:srcRect b="1275"/>
          <a:stretch/>
        </p:blipFill>
        <p:spPr>
          <a:xfrm>
            <a:off x="1028084" y="1152525"/>
            <a:ext cx="7353300" cy="563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6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life.com.br/images/life/logolif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700" y="6378955"/>
            <a:ext cx="1117600" cy="35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406400" y="1371600"/>
            <a:ext cx="103759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pt-BR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2FXS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pt-BR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pt-BR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4FXS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pt-BR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pt-BR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8FXS</a:t>
            </a:r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06400" y="317500"/>
            <a:ext cx="8596668" cy="1320800"/>
          </a:xfrm>
        </p:spPr>
        <p:txBody>
          <a:bodyPr/>
          <a:lstStyle/>
          <a:p>
            <a:r>
              <a:rPr lang="pt-BR" dirty="0" smtClean="0"/>
              <a:t>FXS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4" t="26185" r="13988" b="26166"/>
          <a:stretch/>
        </p:blipFill>
        <p:spPr>
          <a:xfrm>
            <a:off x="406400" y="4326932"/>
            <a:ext cx="6774287" cy="22280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10" name="Retângulo 9"/>
          <p:cNvSpPr/>
          <p:nvPr/>
        </p:nvSpPr>
        <p:spPr>
          <a:xfrm>
            <a:off x="1848833" y="5318976"/>
            <a:ext cx="1860282" cy="74697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4031087" y="5318974"/>
            <a:ext cx="862885" cy="734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582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life.com.br/images/life/logolif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700" y="6378955"/>
            <a:ext cx="1117600" cy="35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06400" y="317500"/>
            <a:ext cx="8596668" cy="1320800"/>
          </a:xfrm>
        </p:spPr>
        <p:txBody>
          <a:bodyPr/>
          <a:lstStyle/>
          <a:p>
            <a:r>
              <a:rPr lang="pt-BR" dirty="0" smtClean="0"/>
              <a:t>FXS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4" t="26185" r="13988" b="26166"/>
          <a:stretch/>
        </p:blipFill>
        <p:spPr>
          <a:xfrm>
            <a:off x="1317590" y="1230826"/>
            <a:ext cx="6774287" cy="22280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10" name="Retângulo 9"/>
          <p:cNvSpPr/>
          <p:nvPr/>
        </p:nvSpPr>
        <p:spPr>
          <a:xfrm>
            <a:off x="2761804" y="2247184"/>
            <a:ext cx="1860282" cy="74697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4945485" y="2248258"/>
            <a:ext cx="862885" cy="734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212" y="4438868"/>
            <a:ext cx="3449044" cy="194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5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life.com.br/images/life/logolif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700" y="6378955"/>
            <a:ext cx="1117600" cy="35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406400" y="1371600"/>
            <a:ext cx="103759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pt-BR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AG 30 Plus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pt-BR" sz="3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lang="pt-BR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lang="pt-BR" sz="3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lang="pt-BR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lang="pt-BR" sz="3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pt-BR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ALIGERA 500</a:t>
            </a:r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06400" y="317500"/>
            <a:ext cx="8596668" cy="1320800"/>
          </a:xfrm>
        </p:spPr>
        <p:txBody>
          <a:bodyPr/>
          <a:lstStyle/>
          <a:p>
            <a:r>
              <a:rPr lang="pt-BR" dirty="0" smtClean="0"/>
              <a:t>ACESSO DIGITAL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97" b="25757"/>
          <a:stretch/>
        </p:blipFill>
        <p:spPr>
          <a:xfrm>
            <a:off x="406400" y="2202286"/>
            <a:ext cx="6396812" cy="1931832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506828" y="2962141"/>
            <a:ext cx="540913" cy="7598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2047741" y="3232597"/>
            <a:ext cx="476518" cy="48939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7" t="44761" r="14244" b="32929"/>
          <a:stretch/>
        </p:blipFill>
        <p:spPr>
          <a:xfrm>
            <a:off x="519100" y="4911030"/>
            <a:ext cx="5396794" cy="1643947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3412900" y="5475016"/>
            <a:ext cx="1455313" cy="6939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1700011" y="5475016"/>
            <a:ext cx="1468192" cy="69396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470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 smtClean="0"/>
              <a:t>Balun</a:t>
            </a:r>
            <a:r>
              <a:rPr lang="pt-BR" dirty="0" smtClean="0"/>
              <a:t> e </a:t>
            </a:r>
            <a:r>
              <a:rPr lang="pt-BR" dirty="0" err="1" smtClean="0"/>
              <a:t>Bnc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1930400"/>
            <a:ext cx="3881437" cy="3881437"/>
          </a:xfr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854" y="2818605"/>
            <a:ext cx="21717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9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Mini </a:t>
            </a:r>
            <a:r>
              <a:rPr lang="pt-BR" dirty="0" err="1" smtClean="0"/>
              <a:t>bnc</a:t>
            </a:r>
            <a:r>
              <a:rPr lang="pt-BR" dirty="0" smtClean="0"/>
              <a:t> E1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501" y="1930400"/>
            <a:ext cx="3046334" cy="3401454"/>
          </a:xfrm>
        </p:spPr>
      </p:pic>
    </p:spTree>
    <p:extLst>
      <p:ext uri="{BB962C8B-B14F-4D97-AF65-F5344CB8AC3E}">
        <p14:creationId xmlns:p14="http://schemas.microsoft.com/office/powerpoint/2010/main" val="360717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05391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pt-BR" sz="4000" dirty="0" smtClean="0"/>
              <a:t>	PABX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/>
              <a:t/>
            </a:r>
            <a:br>
              <a:rPr lang="pt-BR" dirty="0"/>
            </a:br>
            <a:r>
              <a:rPr lang="pt-BR" dirty="0" smtClean="0"/>
              <a:t/>
            </a:r>
            <a:br>
              <a:rPr lang="pt-BR" dirty="0" smtClean="0"/>
            </a:br>
            <a:r>
              <a:rPr lang="pt-BR" dirty="0"/>
              <a:t> </a:t>
            </a:r>
            <a:r>
              <a:rPr lang="pt-BR" dirty="0" smtClean="0"/>
              <a:t> XIP 220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622737" y="5177195"/>
            <a:ext cx="35932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1º Ramal – pinos 1 e 2;		</a:t>
            </a:r>
          </a:p>
          <a:p>
            <a:r>
              <a:rPr lang="pt-BR" dirty="0" smtClean="0"/>
              <a:t>2º Ramal – pinos 3 e 4;</a:t>
            </a:r>
          </a:p>
          <a:p>
            <a:r>
              <a:rPr lang="pt-BR" dirty="0" smtClean="0"/>
              <a:t>3º Ramal – pinos 5 e 6;</a:t>
            </a:r>
          </a:p>
          <a:p>
            <a:r>
              <a:rPr lang="pt-BR" dirty="0" smtClean="0"/>
              <a:t>4º Ramal – pinos 7 e 8.</a:t>
            </a:r>
          </a:p>
          <a:p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5935013" y="5177195"/>
            <a:ext cx="35932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1º Ramal – pinos 1 e 2;		</a:t>
            </a:r>
          </a:p>
          <a:p>
            <a:r>
              <a:rPr lang="pt-BR" dirty="0" smtClean="0"/>
              <a:t>2º Ramal – pinos 3 e 4;</a:t>
            </a:r>
          </a:p>
          <a:p>
            <a:r>
              <a:rPr lang="pt-BR" dirty="0" smtClean="0"/>
              <a:t>3º Ramal – pinos 5 e 6;</a:t>
            </a:r>
          </a:p>
          <a:p>
            <a:r>
              <a:rPr lang="pt-BR" dirty="0" smtClean="0"/>
              <a:t>4º Ramal – pinos 7 e 8.</a:t>
            </a:r>
          </a:p>
          <a:p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396958" y="5546527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1ª Placa</a:t>
            </a:r>
          </a:p>
        </p:txBody>
      </p:sp>
      <p:sp>
        <p:nvSpPr>
          <p:cNvPr id="10" name="Chave esquerda 9"/>
          <p:cNvSpPr/>
          <p:nvPr/>
        </p:nvSpPr>
        <p:spPr>
          <a:xfrm>
            <a:off x="1361109" y="5273993"/>
            <a:ext cx="155448" cy="9144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4709234" y="5546527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2ª Placa</a:t>
            </a:r>
          </a:p>
        </p:txBody>
      </p:sp>
      <p:sp>
        <p:nvSpPr>
          <p:cNvPr id="12" name="Chave esquerda 11"/>
          <p:cNvSpPr/>
          <p:nvPr/>
        </p:nvSpPr>
        <p:spPr>
          <a:xfrm>
            <a:off x="5722653" y="5273993"/>
            <a:ext cx="155448" cy="9144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377" y="596673"/>
            <a:ext cx="6065949" cy="3324967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2936383" y="1930400"/>
            <a:ext cx="540913" cy="9266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3514724" y="1930400"/>
            <a:ext cx="3684565" cy="50370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601" y="3110572"/>
            <a:ext cx="1898876" cy="2120883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4311034" y="4553213"/>
            <a:ext cx="238834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142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Facetado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4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2507</TotalTime>
  <Words>130</Words>
  <Application>Microsoft Office PowerPoint</Application>
  <PresentationFormat>Widescreen</PresentationFormat>
  <Paragraphs>83</Paragraphs>
  <Slides>30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30</vt:i4>
      </vt:variant>
    </vt:vector>
  </HeadingPairs>
  <TitlesOfParts>
    <vt:vector size="40" baseType="lpstr">
      <vt:lpstr>Arial</vt:lpstr>
      <vt:lpstr>Calibri</vt:lpstr>
      <vt:lpstr>Calibri Light</vt:lpstr>
      <vt:lpstr>Georgia</vt:lpstr>
      <vt:lpstr>Trebuchet MS</vt:lpstr>
      <vt:lpstr>Wingdings 2</vt:lpstr>
      <vt:lpstr>Wingdings 3</vt:lpstr>
      <vt:lpstr>HDOfficeLightV0</vt:lpstr>
      <vt:lpstr>1_HDOfficeLightV0</vt:lpstr>
      <vt:lpstr>Facetado</vt:lpstr>
      <vt:lpstr> TELEFONIA</vt:lpstr>
      <vt:lpstr>AGENDA</vt:lpstr>
      <vt:lpstr>INTRODUÇÃO</vt:lpstr>
      <vt:lpstr>FXS</vt:lpstr>
      <vt:lpstr>FXS</vt:lpstr>
      <vt:lpstr>ACESSO DIGITAL</vt:lpstr>
      <vt:lpstr>Balun e Bnc</vt:lpstr>
      <vt:lpstr>Mini bnc E1</vt:lpstr>
      <vt:lpstr> PABX     XIP 220</vt:lpstr>
      <vt:lpstr>PABX  XIP 270</vt:lpstr>
      <vt:lpstr>FLUXOGRAMA</vt:lpstr>
      <vt:lpstr>Rede de telefonia</vt:lpstr>
      <vt:lpstr>Cabo 1 par</vt:lpstr>
      <vt:lpstr>Cabo 2 pares</vt:lpstr>
      <vt:lpstr>Cabo 3 pares</vt:lpstr>
      <vt:lpstr>Cabo 10 pares</vt:lpstr>
      <vt:lpstr>Cabo 25 pares</vt:lpstr>
      <vt:lpstr>Cabo 50 pares</vt:lpstr>
      <vt:lpstr>Bloco Bli</vt:lpstr>
      <vt:lpstr>Bli distribuído</vt:lpstr>
      <vt:lpstr>Bloco Krone</vt:lpstr>
      <vt:lpstr>Krone distribuído</vt:lpstr>
      <vt:lpstr>Voice panel</vt:lpstr>
      <vt:lpstr>Antes e Depois</vt:lpstr>
      <vt:lpstr>PABX VIRTUAL</vt:lpstr>
      <vt:lpstr>PABX VIRTUAL</vt:lpstr>
      <vt:lpstr>PABX VIRTUAL</vt:lpstr>
      <vt:lpstr>PABX VIRTUAL CENTREX</vt:lpstr>
      <vt:lpstr>VSC</vt:lpstr>
      <vt:lpstr>VSC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LIFE TELECOM SETOR DE TELEFONIA</dc:title>
  <dc:creator>Luiz Fernando Ramos</dc:creator>
  <cp:lastModifiedBy>Jean Carlo de Figueiredo Mendes</cp:lastModifiedBy>
  <cp:revision>147</cp:revision>
  <dcterms:created xsi:type="dcterms:W3CDTF">2015-02-09T19:00:21Z</dcterms:created>
  <dcterms:modified xsi:type="dcterms:W3CDTF">2018-05-30T20:58:35Z</dcterms:modified>
</cp:coreProperties>
</file>